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9" r:id="rId6"/>
    <p:sldId id="276" r:id="rId7"/>
    <p:sldId id="277" r:id="rId8"/>
    <p:sldId id="278" r:id="rId9"/>
    <p:sldId id="279" r:id="rId10"/>
    <p:sldId id="275" r:id="rId11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3065" autoAdjust="0"/>
  </p:normalViewPr>
  <p:slideViewPr>
    <p:cSldViewPr snapToGrid="0" showGuides="1">
      <p:cViewPr varScale="1">
        <p:scale>
          <a:sx n="59" d="100"/>
          <a:sy n="59" d="100"/>
        </p:scale>
        <p:origin x="92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>
        <p:scale>
          <a:sx n="75" d="100"/>
          <a:sy n="75" d="100"/>
        </p:scale>
        <p:origin x="4092" y="51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690DC06B-AB08-4449-BBF2-D264D52BB5AA}" type="datetime1">
              <a:rPr lang="es-ES" smtClean="0"/>
              <a:pPr algn="r" rtl="0"/>
              <a:t>24/09/2023</a:t>
            </a:fld>
            <a:r>
              <a:rPr lang="es-ES" dirty="0"/>
              <a:t>​</a:t>
            </a:r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es-ES" smtClean="0"/>
              <a:pPr algn="r" rtl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/>
            <a:fld id="{093B6963-495A-4FE1-8B7F-59E549A2EEB6}" type="datetime1">
              <a:rPr lang="es-ES" smtClean="0"/>
              <a:pPr algn="r"/>
              <a:t>24/09/2023</a:t>
            </a:fld>
            <a:endParaRPr lang="es-ES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Haga clic para modificar el estilo de texto del patrón</a:t>
            </a:r>
          </a:p>
          <a:p>
            <a:pPr lvl="1" rtl="0"/>
            <a:r>
              <a:t>Segundo nivel</a:t>
            </a:r>
          </a:p>
          <a:p>
            <a:pPr lvl="2" rtl="0"/>
            <a:r>
              <a:t>Tercer nivel</a:t>
            </a:r>
          </a:p>
          <a:p>
            <a:pPr lvl="3" rtl="0"/>
            <a:r>
              <a:t>Cuarto nivel</a:t>
            </a:r>
          </a:p>
          <a:p>
            <a:pPr lvl="4" rtl="0"/>
            <a:r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/>
            <a:fld id="{0A3C37BE-C303-496D-B5CD-85F2937540FC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0A3C37BE-C303-496D-B5CD-85F2937540FC}" type="slidenum">
              <a:rPr lang="es-ES" smtClean="0"/>
              <a:pPr algn="r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991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0A3C37BE-C303-496D-B5CD-85F2937540FC}" type="slidenum">
              <a:rPr lang="es-ES" smtClean="0"/>
              <a:pPr algn="r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0095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0A3C37BE-C303-496D-B5CD-85F2937540FC}" type="slidenum">
              <a:rPr lang="es-ES" smtClean="0"/>
              <a:pPr algn="r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6275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0A3C37BE-C303-496D-B5CD-85F2937540FC}" type="slidenum">
              <a:rPr lang="es-ES" smtClean="0"/>
              <a:pPr algn="r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86526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0A3C37BE-C303-496D-B5CD-85F2937540FC}" type="slidenum">
              <a:rPr lang="es-ES" smtClean="0"/>
              <a:pPr algn="r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7554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0A3C37BE-C303-496D-B5CD-85F2937540FC}" type="slidenum">
              <a:rPr lang="es-ES" smtClean="0"/>
              <a:pPr algn="r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8044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0A3C37BE-C303-496D-B5CD-85F2937540FC}" type="slidenum">
              <a:rPr lang="es-ES" smtClean="0"/>
              <a:pPr algn="r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3382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8" name="Rectángulo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/>
              <a:t>​</a:t>
            </a:r>
            <a:fld id="{934A2FF8-4559-4149-8B79-D85ED6F0B853}" type="datetime1">
              <a:rPr lang="es-ES" smtClean="0"/>
              <a:pPr/>
              <a:t>24/09/2023</a:t>
            </a:fld>
            <a:r>
              <a:rPr lang="es-ES" dirty="0"/>
              <a:t>​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/>
              <a:t>​</a:t>
            </a:r>
            <a:fld id="{99FE88BC-BA9C-41DB-8175-8FC1D1B95355}" type="datetime1">
              <a:rPr lang="es-ES" smtClean="0"/>
              <a:pPr/>
              <a:t>24/09/2023</a:t>
            </a:fld>
            <a:r>
              <a:rPr lang="es-ES" dirty="0"/>
              <a:t>​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/>
              <a:t>​</a:t>
            </a:r>
            <a:fld id="{7776A268-E945-41BF-9F85-D7A3B8400346}" type="datetime1">
              <a:rPr lang="es-ES" smtClean="0"/>
              <a:pPr/>
              <a:t>24/09/2023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/>
              <a:t>​</a:t>
            </a:r>
            <a:fld id="{CEC05348-D021-422A-8D9F-89EEB8C0F442}" type="datetime1">
              <a:rPr lang="es-ES" smtClean="0"/>
              <a:pPr/>
              <a:t>24/09/2023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  <p:grpSp>
        <p:nvGrpSpPr>
          <p:cNvPr id="7" name="Grupo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Conector recto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74F43DC-6EDA-4D74-8B4D-EE036F982A34}" type="datetime1">
              <a:rPr lang="es-ES" smtClean="0"/>
              <a:pPr/>
              <a:t>24/09/2023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Conector recto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o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Conector recto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ángulo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8" name="Rectángulo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Marcador de posición de imagen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9" name="Texto de instrucciones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es-ES" sz="1200" b="1" i="1" noProof="0" dirty="0">
                <a:latin typeface="Arial" pitchFamily="34" charset="0"/>
                <a:cs typeface="Arial" pitchFamily="34" charset="0"/>
              </a:rPr>
              <a:t>NOTA:</a:t>
            </a:r>
          </a:p>
          <a:p>
            <a:pPr rtl="0"/>
            <a:r>
              <a:rPr lang="es-ES" sz="1200" i="1" noProof="0" dirty="0">
                <a:latin typeface="Arial" pitchFamily="34" charset="0"/>
                <a:cs typeface="Arial" pitchFamily="34" charset="0"/>
              </a:rPr>
              <a:t>Para cambiar la imagen de esta diapositiva, seleccione la imagen y elimínela. Después, haga clic en el icono Imágenes del marcador de posición para insertar su propia imagen.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Grupo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Conector recto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recto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ctángulo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1" name="Grupo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Conector recto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385DCDB-4A77-4170-9E07-5F1D7C0A0A5B}" type="datetime1">
              <a:rPr lang="es-ES" smtClean="0"/>
              <a:pPr/>
              <a:t>24/09/2023</a:t>
            </a:fld>
            <a:endParaRPr lang="es-ES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3C6D8C4-ADF9-42A1-9ABC-C61A9E9D2D08}" type="datetime1">
              <a:rPr lang="es-ES" smtClean="0"/>
              <a:pPr/>
              <a:t>24/09/2023</a:t>
            </a:fld>
            <a:endParaRPr lang="es-ES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/>
              <a:t>​</a:t>
            </a:r>
            <a:fld id="{5B79CF11-FD05-4F88-8EC3-5D4F176B79FC}" type="datetime1">
              <a:rPr lang="es-ES" smtClean="0"/>
              <a:pPr/>
              <a:t>24/09/2023</a:t>
            </a:fld>
            <a:endParaRPr lang="es-ES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/>
              <a:t>​</a:t>
            </a:r>
            <a:fld id="{FEAFC309-1B63-44A4-A9FC-29FA1501E26B}" type="datetime1">
              <a:rPr lang="es-ES" smtClean="0"/>
              <a:pPr/>
              <a:t>24/09/2023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850802-155D-414A-A9FD-662B6F0E4656}" type="datetime1">
              <a:rPr lang="es-ES" smtClean="0"/>
              <a:pPr/>
              <a:t>24/09/2023</a:t>
            </a:fld>
            <a:r>
              <a:rPr lang="es-ES" dirty="0"/>
              <a:t>​</a:t>
            </a:r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es-ES" noProof="0"/>
              <a:t>Editar los estilos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s-ES" dirty="0"/>
              <a:t>​</a:t>
            </a:r>
            <a:fld id="{5146D9C0-42AF-411F-B87E-5CF0AD6A3E2D}" type="datetime1">
              <a:rPr lang="es-ES" smtClean="0"/>
              <a:pPr/>
              <a:t>24/09/2023</a:t>
            </a:fld>
            <a:endParaRPr lang="es-ES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algn="r"/>
            <a:fld id="{0FF54DE5-C571-48E8-A5BC-B369434E2F44}" type="slidenum">
              <a:rPr lang="es-ES" smtClean="0"/>
              <a:pPr algn="r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es-ES" noProof="0" dirty="0"/>
              <a:t>Haga clic para modificar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  <a:p>
            <a:pPr lvl="5" rtl="0"/>
            <a:r>
              <a:rPr lang="es-ES" noProof="0" dirty="0"/>
              <a:t>Sexto nivel</a:t>
            </a:r>
          </a:p>
          <a:p>
            <a:pPr lvl="6" rtl="0"/>
            <a:r>
              <a:rPr lang="es-ES" noProof="0" dirty="0"/>
              <a:t>Séptimo nivel</a:t>
            </a:r>
          </a:p>
          <a:p>
            <a:pPr lvl="7" rtl="0"/>
            <a:r>
              <a:rPr lang="es-ES" noProof="0" dirty="0"/>
              <a:t>Octavo nivel</a:t>
            </a:r>
          </a:p>
          <a:p>
            <a:pPr lvl="8" rtl="0"/>
            <a:r>
              <a:rPr lang="es-ES" noProof="0" dirty="0"/>
              <a:t>Noveno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EB0EBC17-0101-4DBA-89EA-55E7A4727CA3}" type="datetime1">
              <a:rPr lang="es-ES" noProof="0" smtClean="0"/>
              <a:pPr/>
              <a:t>24/09/2023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algn="r"/>
            <a:fld id="{0FF54DE5-C571-48E8-A5BC-B369434E2F44}" type="slidenum">
              <a:rPr lang="es-ES" noProof="0" smtClean="0"/>
              <a:pPr algn="r"/>
              <a:t>‹Nº›</a:t>
            </a:fld>
            <a:endParaRPr lang="es-ES" noProof="0" dirty="0"/>
          </a:p>
        </p:txBody>
      </p:sp>
      <p:grpSp>
        <p:nvGrpSpPr>
          <p:cNvPr id="15" name="Grupo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Conector recto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/>
          <a:lstStyle/>
          <a:p>
            <a:pPr rtl="0"/>
            <a:r>
              <a:rPr lang="es-ES" dirty="0"/>
              <a:t>WRITING A COVER LETTER</a:t>
            </a:r>
          </a:p>
        </p:txBody>
      </p:sp>
      <p:pic>
        <p:nvPicPr>
          <p:cNvPr id="1026" name="Picture 2" descr="Trabajo remoto… Work at home">
            <a:extLst>
              <a:ext uri="{FF2B5EF4-FFF2-40B4-BE49-F238E27FC236}">
                <a16:creationId xmlns:a16="http://schemas.microsoft.com/office/drawing/2014/main" id="{2D8E39FB-6DDD-8B96-B0BC-B0E6C6C8872B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1" r="15181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STEP 1: STARTING THE EMAIL/LETTER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we</a:t>
            </a:r>
            <a:r>
              <a:rPr lang="es-ES" sz="2400" dirty="0"/>
              <a:t> </a:t>
            </a:r>
            <a:r>
              <a:rPr lang="es-ES" sz="2400" dirty="0" err="1"/>
              <a:t>know</a:t>
            </a:r>
            <a:r>
              <a:rPr lang="es-ES" sz="2400" dirty="0"/>
              <a:t> </a:t>
            </a:r>
            <a:r>
              <a:rPr lang="es-ES" sz="2400" dirty="0" err="1"/>
              <a:t>who</a:t>
            </a:r>
            <a:r>
              <a:rPr lang="es-ES" sz="2400" dirty="0"/>
              <a:t> </a:t>
            </a:r>
            <a:r>
              <a:rPr lang="es-ES" sz="2400" dirty="0" err="1"/>
              <a:t>we</a:t>
            </a:r>
            <a:r>
              <a:rPr lang="es-ES" sz="2400" dirty="0"/>
              <a:t> are </a:t>
            </a:r>
            <a:r>
              <a:rPr lang="es-ES" sz="2400" dirty="0" err="1"/>
              <a:t>writing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: </a:t>
            </a:r>
          </a:p>
          <a:p>
            <a:pPr marL="0" indent="0" rtl="0">
              <a:buNone/>
            </a:pPr>
            <a:r>
              <a:rPr lang="es-ES" sz="2400" i="1" dirty="0" err="1"/>
              <a:t>Dear</a:t>
            </a:r>
            <a:r>
              <a:rPr lang="es-ES" sz="2400" i="1" dirty="0"/>
              <a:t> Mr./Ms./Mrs. XXXX:</a:t>
            </a:r>
          </a:p>
          <a:p>
            <a:pPr rtl="0"/>
            <a:endParaRPr lang="es-ES" sz="2400" dirty="0"/>
          </a:p>
          <a:p>
            <a:pPr rtl="0"/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we</a:t>
            </a:r>
            <a:r>
              <a:rPr lang="es-ES" sz="2400" dirty="0"/>
              <a:t> do </a:t>
            </a:r>
            <a:r>
              <a:rPr lang="es-ES" sz="2400" dirty="0" err="1"/>
              <a:t>not</a:t>
            </a:r>
            <a:r>
              <a:rPr lang="es-ES" sz="2400" dirty="0"/>
              <a:t> </a:t>
            </a:r>
            <a:r>
              <a:rPr lang="es-ES" sz="2400" dirty="0" err="1"/>
              <a:t>know</a:t>
            </a:r>
            <a:r>
              <a:rPr lang="es-ES" sz="2400" dirty="0"/>
              <a:t> </a:t>
            </a:r>
            <a:r>
              <a:rPr lang="es-ES" sz="2400" dirty="0" err="1"/>
              <a:t>who</a:t>
            </a:r>
            <a:r>
              <a:rPr lang="es-ES" sz="2400" dirty="0"/>
              <a:t> </a:t>
            </a:r>
            <a:r>
              <a:rPr lang="es-ES" sz="2400" dirty="0" err="1"/>
              <a:t>we</a:t>
            </a:r>
            <a:r>
              <a:rPr lang="es-ES" sz="2400" dirty="0"/>
              <a:t> are </a:t>
            </a:r>
            <a:r>
              <a:rPr lang="es-ES" sz="2400" dirty="0" err="1"/>
              <a:t>writing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:</a:t>
            </a:r>
          </a:p>
          <a:p>
            <a:pPr marL="0" indent="0" rtl="0">
              <a:buNone/>
            </a:pPr>
            <a:r>
              <a:rPr lang="es-ES" sz="2400" i="1" dirty="0" err="1"/>
              <a:t>Dear</a:t>
            </a:r>
            <a:r>
              <a:rPr lang="es-ES" sz="2400" i="1" dirty="0"/>
              <a:t> Sir/</a:t>
            </a:r>
            <a:r>
              <a:rPr lang="es-ES" sz="2400" i="1" dirty="0" err="1"/>
              <a:t>Madam</a:t>
            </a:r>
            <a:r>
              <a:rPr lang="es-ES" sz="2400" i="1" dirty="0"/>
              <a:t>:</a:t>
            </a:r>
          </a:p>
          <a:p>
            <a:pPr rtl="0"/>
            <a:endParaRPr lang="es-ES" sz="2400" dirty="0"/>
          </a:p>
          <a:p>
            <a:pPr rtl="0"/>
            <a:r>
              <a:rPr lang="es-ES" sz="2400" dirty="0" err="1"/>
              <a:t>An</a:t>
            </a:r>
            <a:r>
              <a:rPr lang="es-ES" sz="2400" dirty="0"/>
              <a:t> </a:t>
            </a:r>
            <a:r>
              <a:rPr lang="es-ES" sz="2400" dirty="0" err="1"/>
              <a:t>even</a:t>
            </a:r>
            <a:r>
              <a:rPr lang="es-ES" sz="2400" dirty="0"/>
              <a:t> more impersonal formula:</a:t>
            </a:r>
          </a:p>
          <a:p>
            <a:pPr marL="0" indent="0" rtl="0">
              <a:buNone/>
            </a:pPr>
            <a:r>
              <a:rPr lang="es-ES" sz="2400" i="1" dirty="0" err="1"/>
              <a:t>To</a:t>
            </a:r>
            <a:r>
              <a:rPr lang="es-ES" sz="2400" i="1" dirty="0"/>
              <a:t> </a:t>
            </a:r>
            <a:r>
              <a:rPr lang="es-ES" sz="2400" i="1" dirty="0" err="1"/>
              <a:t>whom</a:t>
            </a:r>
            <a:r>
              <a:rPr lang="es-ES" sz="2400" i="1" dirty="0"/>
              <a:t> </a:t>
            </a:r>
            <a:r>
              <a:rPr lang="es-ES" sz="2400" i="1" dirty="0" err="1"/>
              <a:t>it</a:t>
            </a:r>
            <a:r>
              <a:rPr lang="es-ES" sz="2400" i="1" dirty="0"/>
              <a:t> </a:t>
            </a:r>
            <a:r>
              <a:rPr lang="es-ES" sz="2400" i="1" dirty="0" err="1"/>
              <a:t>may</a:t>
            </a:r>
            <a:r>
              <a:rPr lang="es-ES" sz="2400" i="1" dirty="0"/>
              <a:t> </a:t>
            </a:r>
            <a:r>
              <a:rPr lang="es-ES" sz="2400" i="1" dirty="0" err="1"/>
              <a:t>concern</a:t>
            </a:r>
            <a:r>
              <a:rPr lang="es-ES" sz="2400" dirty="0"/>
              <a:t>:</a:t>
            </a:r>
            <a:endParaRPr lang="es-ES" sz="2400" i="1" dirty="0"/>
          </a:p>
        </p:txBody>
      </p:sp>
    </p:spTree>
    <p:extLst>
      <p:ext uri="{BB962C8B-B14F-4D97-AF65-F5344CB8AC3E}">
        <p14:creationId xmlns:p14="http://schemas.microsoft.com/office/powerpoint/2010/main" val="265281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STEP 2: EXPLAINING WHY WE WRITE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es-ES" sz="2400" i="1" dirty="0"/>
              <a:t>I am </a:t>
            </a:r>
            <a:r>
              <a:rPr lang="es-ES" sz="2400" i="1" dirty="0" err="1"/>
              <a:t>writing</a:t>
            </a:r>
            <a:r>
              <a:rPr lang="es-ES" sz="2400" i="1" dirty="0"/>
              <a:t>…</a:t>
            </a:r>
          </a:p>
          <a:p>
            <a:pPr marL="0" indent="0" rtl="0">
              <a:buNone/>
            </a:pPr>
            <a:r>
              <a:rPr lang="es-ES" sz="2400" i="1" dirty="0"/>
              <a:t>…</a:t>
            </a:r>
            <a:r>
              <a:rPr lang="es-ES" sz="2400" i="1" dirty="0" err="1"/>
              <a:t>to</a:t>
            </a:r>
            <a:r>
              <a:rPr lang="es-ES" sz="2400" i="1" dirty="0"/>
              <a:t> </a:t>
            </a:r>
            <a:r>
              <a:rPr lang="es-ES" sz="2400" i="1" dirty="0" err="1"/>
              <a:t>ask</a:t>
            </a:r>
            <a:r>
              <a:rPr lang="es-ES" sz="2400" i="1" dirty="0"/>
              <a:t> </a:t>
            </a:r>
            <a:r>
              <a:rPr lang="es-ES" sz="2400" i="1" dirty="0" err="1"/>
              <a:t>you</a:t>
            </a:r>
            <a:r>
              <a:rPr lang="es-ES" sz="2400" i="1" dirty="0"/>
              <a:t> </a:t>
            </a:r>
            <a:r>
              <a:rPr lang="es-ES" sz="2400" i="1" dirty="0" err="1"/>
              <a:t>about</a:t>
            </a:r>
            <a:r>
              <a:rPr lang="es-ES" sz="2400" i="1" dirty="0"/>
              <a:t>…</a:t>
            </a:r>
          </a:p>
          <a:p>
            <a:pPr marL="0" indent="0" rtl="0">
              <a:buNone/>
            </a:pPr>
            <a:r>
              <a:rPr lang="es-ES" sz="2400" i="1" dirty="0"/>
              <a:t>…in </a:t>
            </a:r>
            <a:r>
              <a:rPr lang="es-ES" sz="2400" i="1" dirty="0" err="1"/>
              <a:t>regards</a:t>
            </a:r>
            <a:r>
              <a:rPr lang="es-ES" sz="2400" i="1" dirty="0"/>
              <a:t> </a:t>
            </a:r>
            <a:r>
              <a:rPr lang="es-ES" sz="2400" i="1" dirty="0" err="1"/>
              <a:t>to</a:t>
            </a:r>
            <a:r>
              <a:rPr lang="es-ES" sz="2400" i="1" dirty="0"/>
              <a:t> </a:t>
            </a:r>
            <a:r>
              <a:rPr lang="es-ES" sz="2400" i="1" dirty="0" err="1"/>
              <a:t>the</a:t>
            </a:r>
            <a:r>
              <a:rPr lang="es-ES" sz="2400" i="1" dirty="0"/>
              <a:t> </a:t>
            </a:r>
            <a:r>
              <a:rPr lang="es-ES" sz="2400" i="1" dirty="0" err="1"/>
              <a:t>grant</a:t>
            </a:r>
            <a:r>
              <a:rPr lang="es-ES" sz="2400" i="1" dirty="0"/>
              <a:t> </a:t>
            </a:r>
            <a:r>
              <a:rPr lang="es-ES" sz="2400" i="1" dirty="0" err="1"/>
              <a:t>to</a:t>
            </a:r>
            <a:r>
              <a:rPr lang="es-ES" sz="2400" i="1" dirty="0"/>
              <a:t> (</a:t>
            </a:r>
            <a:r>
              <a:rPr lang="es-ES" sz="2400" i="1" dirty="0" err="1"/>
              <a:t>purpose</a:t>
            </a:r>
            <a:r>
              <a:rPr lang="es-ES" sz="2400" i="1" dirty="0"/>
              <a:t> </a:t>
            </a:r>
            <a:r>
              <a:rPr lang="es-ES" sz="2400" i="1" dirty="0" err="1"/>
              <a:t>of</a:t>
            </a:r>
            <a:r>
              <a:rPr lang="es-ES" sz="2400" i="1" dirty="0"/>
              <a:t> </a:t>
            </a:r>
            <a:r>
              <a:rPr lang="es-ES" sz="2400" i="1" dirty="0" err="1"/>
              <a:t>the</a:t>
            </a:r>
            <a:r>
              <a:rPr lang="es-ES" sz="2400" i="1" dirty="0"/>
              <a:t> </a:t>
            </a:r>
            <a:r>
              <a:rPr lang="es-ES" sz="2400" i="1" dirty="0" err="1"/>
              <a:t>grant</a:t>
            </a:r>
            <a:r>
              <a:rPr lang="es-ES" sz="2400" i="1" dirty="0"/>
              <a:t>) </a:t>
            </a:r>
            <a:r>
              <a:rPr lang="es-ES" sz="2400" i="1" dirty="0" err="1"/>
              <a:t>that</a:t>
            </a:r>
            <a:r>
              <a:rPr lang="es-ES" sz="2400" i="1" dirty="0"/>
              <a:t> </a:t>
            </a:r>
            <a:r>
              <a:rPr lang="es-ES" sz="2400" i="1" dirty="0" err="1"/>
              <a:t>you</a:t>
            </a:r>
            <a:r>
              <a:rPr lang="es-ES" sz="2400" i="1" dirty="0"/>
              <a:t> </a:t>
            </a:r>
            <a:r>
              <a:rPr lang="es-ES" sz="2400" i="1" dirty="0" err="1"/>
              <a:t>coordinate</a:t>
            </a:r>
            <a:r>
              <a:rPr lang="es-ES" sz="2400" i="1" dirty="0"/>
              <a:t>…</a:t>
            </a:r>
          </a:p>
          <a:p>
            <a:pPr marL="0" indent="0" rtl="0">
              <a:buNone/>
            </a:pPr>
            <a:r>
              <a:rPr lang="es-ES" sz="2400" i="1" dirty="0"/>
              <a:t>…in </a:t>
            </a:r>
            <a:r>
              <a:rPr lang="es-ES" sz="2400" i="1" dirty="0" err="1"/>
              <a:t>regards</a:t>
            </a:r>
            <a:r>
              <a:rPr lang="es-ES" sz="2400" i="1" dirty="0"/>
              <a:t> </a:t>
            </a:r>
            <a:r>
              <a:rPr lang="es-ES" sz="2400" i="1" dirty="0" err="1"/>
              <a:t>to</a:t>
            </a:r>
            <a:r>
              <a:rPr lang="es-ES" sz="2400" i="1" dirty="0"/>
              <a:t> </a:t>
            </a:r>
            <a:r>
              <a:rPr lang="es-ES" sz="2400" i="1" dirty="0" err="1"/>
              <a:t>your</a:t>
            </a:r>
            <a:r>
              <a:rPr lang="es-ES" sz="2400" i="1" dirty="0"/>
              <a:t> </a:t>
            </a:r>
            <a:r>
              <a:rPr lang="es-ES" sz="2400" i="1" dirty="0" err="1"/>
              <a:t>vacancy</a:t>
            </a:r>
            <a:r>
              <a:rPr lang="es-ES" sz="2400" i="1" dirty="0"/>
              <a:t> </a:t>
            </a:r>
            <a:r>
              <a:rPr lang="es-ES" sz="2400" i="1" dirty="0" err="1"/>
              <a:t>to</a:t>
            </a:r>
            <a:r>
              <a:rPr lang="es-ES" sz="2400" i="1" dirty="0"/>
              <a:t> </a:t>
            </a:r>
            <a:r>
              <a:rPr lang="es-ES" sz="2400" i="1" dirty="0" err="1"/>
              <a:t>work</a:t>
            </a:r>
            <a:r>
              <a:rPr lang="es-ES" sz="2400" i="1" dirty="0"/>
              <a:t> as (</a:t>
            </a:r>
            <a:r>
              <a:rPr lang="es-ES" sz="2400" i="1" dirty="0" err="1"/>
              <a:t>the</a:t>
            </a:r>
            <a:r>
              <a:rPr lang="es-ES" sz="2400" i="1" dirty="0"/>
              <a:t> position </a:t>
            </a:r>
            <a:r>
              <a:rPr lang="es-ES" sz="2400" i="1" dirty="0" err="1"/>
              <a:t>they</a:t>
            </a:r>
            <a:r>
              <a:rPr lang="es-ES" sz="2400" i="1" dirty="0"/>
              <a:t> </a:t>
            </a:r>
            <a:r>
              <a:rPr lang="es-ES" sz="2400" i="1" dirty="0" err="1"/>
              <a:t>offer</a:t>
            </a:r>
            <a:r>
              <a:rPr lang="es-ES" sz="2400" i="1" dirty="0"/>
              <a:t>)….</a:t>
            </a:r>
          </a:p>
          <a:p>
            <a:pPr marL="0" indent="0" rtl="0">
              <a:buNone/>
            </a:pPr>
            <a:endParaRPr lang="es-ES" sz="2400" i="1" dirty="0"/>
          </a:p>
          <a:p>
            <a:pPr marL="0" indent="0" rtl="0">
              <a:buNone/>
            </a:pPr>
            <a:r>
              <a:rPr lang="es-ES" sz="2400" dirty="0" err="1"/>
              <a:t>Remember</a:t>
            </a:r>
            <a:r>
              <a:rPr lang="es-ES" sz="2400" dirty="0"/>
              <a:t> </a:t>
            </a:r>
            <a:r>
              <a:rPr lang="es-ES" sz="2400" dirty="0" err="1"/>
              <a:t>that</a:t>
            </a:r>
            <a:r>
              <a:rPr lang="es-ES" sz="2400" dirty="0"/>
              <a:t> </a:t>
            </a:r>
            <a:r>
              <a:rPr lang="es-ES" sz="2400" dirty="0" err="1"/>
              <a:t>this</a:t>
            </a:r>
            <a:r>
              <a:rPr lang="es-ES" sz="2400" dirty="0"/>
              <a:t> </a:t>
            </a:r>
            <a:r>
              <a:rPr lang="es-ES" sz="2400" dirty="0" err="1"/>
              <a:t>opening</a:t>
            </a:r>
            <a:r>
              <a:rPr lang="es-ES" sz="2400" dirty="0"/>
              <a:t> </a:t>
            </a:r>
            <a:r>
              <a:rPr lang="es-ES" sz="2400" dirty="0" err="1"/>
              <a:t>paragraph</a:t>
            </a:r>
            <a:r>
              <a:rPr lang="es-ES" sz="2400" dirty="0"/>
              <a:t> </a:t>
            </a:r>
            <a:r>
              <a:rPr lang="es-ES" sz="2400" dirty="0" err="1"/>
              <a:t>should</a:t>
            </a:r>
            <a:r>
              <a:rPr lang="es-ES" sz="2400" dirty="0"/>
              <a:t> be concise (no more </a:t>
            </a:r>
            <a:r>
              <a:rPr lang="es-ES" sz="2400" dirty="0" err="1"/>
              <a:t>than</a:t>
            </a:r>
            <a:r>
              <a:rPr lang="es-ES" sz="2400" dirty="0"/>
              <a:t> </a:t>
            </a: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lines</a:t>
            </a:r>
            <a:r>
              <a:rPr lang="es-ES" sz="2400" dirty="0"/>
              <a:t>, </a:t>
            </a:r>
            <a:r>
              <a:rPr lang="es-ES" sz="2400" dirty="0" err="1"/>
              <a:t>if</a:t>
            </a:r>
            <a:r>
              <a:rPr lang="es-ES" sz="2400" dirty="0"/>
              <a:t> posible).</a:t>
            </a:r>
          </a:p>
          <a:p>
            <a:pPr marL="0" indent="0" rtl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869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STEP 3: TOPIC PARAGRAPHS (2 OR 3)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>
          <a:xfrm>
            <a:off x="1104900" y="1600199"/>
            <a:ext cx="10401300" cy="5072743"/>
          </a:xfrm>
        </p:spPr>
        <p:txBody>
          <a:bodyPr rtlCol="0">
            <a:normAutofit/>
          </a:bodyPr>
          <a:lstStyle/>
          <a:p>
            <a:pPr algn="just" rtl="0"/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content</a:t>
            </a:r>
            <a:r>
              <a:rPr lang="es-ES" sz="2400" dirty="0"/>
              <a:t> </a:t>
            </a:r>
            <a:r>
              <a:rPr lang="es-ES" sz="2400" dirty="0" err="1"/>
              <a:t>of</a:t>
            </a:r>
            <a:r>
              <a:rPr lang="es-ES" sz="2400" dirty="0"/>
              <a:t> </a:t>
            </a:r>
            <a:r>
              <a:rPr lang="es-ES" sz="2400" dirty="0" err="1"/>
              <a:t>these</a:t>
            </a:r>
            <a:r>
              <a:rPr lang="es-ES" sz="2400" dirty="0"/>
              <a:t> </a:t>
            </a:r>
            <a:r>
              <a:rPr lang="es-ES" sz="2400" dirty="0" err="1"/>
              <a:t>paragraphs</a:t>
            </a:r>
            <a:r>
              <a:rPr lang="es-ES" sz="2400" dirty="0"/>
              <a:t> </a:t>
            </a:r>
            <a:r>
              <a:rPr lang="es-ES" sz="2400" dirty="0" err="1"/>
              <a:t>is</a:t>
            </a:r>
            <a:r>
              <a:rPr lang="es-ES" sz="2400" dirty="0"/>
              <a:t> </a:t>
            </a:r>
            <a:r>
              <a:rPr lang="es-ES" sz="2400" dirty="0" err="1"/>
              <a:t>heavily</a:t>
            </a:r>
            <a:r>
              <a:rPr lang="es-ES" sz="2400" dirty="0"/>
              <a:t> </a:t>
            </a:r>
            <a:r>
              <a:rPr lang="es-ES" sz="2400" dirty="0" err="1"/>
              <a:t>dependent</a:t>
            </a:r>
            <a:r>
              <a:rPr lang="es-ES" sz="2400" dirty="0"/>
              <a:t> </a:t>
            </a:r>
            <a:r>
              <a:rPr lang="es-ES" sz="2400" dirty="0" err="1"/>
              <a:t>on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communicative</a:t>
            </a:r>
            <a:r>
              <a:rPr lang="es-ES" sz="2400" dirty="0"/>
              <a:t> </a:t>
            </a:r>
            <a:r>
              <a:rPr lang="es-ES" sz="2400" dirty="0" err="1"/>
              <a:t>context</a:t>
            </a:r>
            <a:r>
              <a:rPr lang="es-ES" sz="2400" dirty="0"/>
              <a:t>.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instance</a:t>
            </a:r>
            <a:r>
              <a:rPr lang="es-ES" sz="2400" dirty="0"/>
              <a:t>, </a:t>
            </a:r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are </a:t>
            </a:r>
            <a:r>
              <a:rPr lang="es-ES" sz="2400" dirty="0" err="1"/>
              <a:t>replying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a </a:t>
            </a:r>
            <a:r>
              <a:rPr lang="es-ES" sz="2400" dirty="0" err="1"/>
              <a:t>job</a:t>
            </a:r>
            <a:r>
              <a:rPr lang="es-ES" sz="2400" dirty="0"/>
              <a:t> </a:t>
            </a:r>
            <a:r>
              <a:rPr lang="es-ES" sz="2400" dirty="0" err="1"/>
              <a:t>offer</a:t>
            </a:r>
            <a:r>
              <a:rPr lang="es-ES" sz="2400" dirty="0"/>
              <a:t>,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content</a:t>
            </a:r>
            <a:r>
              <a:rPr lang="es-ES" sz="2400" dirty="0"/>
              <a:t> </a:t>
            </a:r>
            <a:r>
              <a:rPr lang="es-ES" sz="2400" dirty="0" err="1"/>
              <a:t>of</a:t>
            </a:r>
            <a:r>
              <a:rPr lang="es-ES" sz="2400" dirty="0"/>
              <a:t> </a:t>
            </a:r>
            <a:r>
              <a:rPr lang="es-ES" sz="2400" dirty="0" err="1"/>
              <a:t>these</a:t>
            </a:r>
            <a:r>
              <a:rPr lang="es-ES" sz="2400" dirty="0"/>
              <a:t> </a:t>
            </a:r>
            <a:r>
              <a:rPr lang="es-ES" sz="2400" dirty="0" err="1"/>
              <a:t>paragraphs</a:t>
            </a:r>
            <a:r>
              <a:rPr lang="es-ES" sz="2400" dirty="0"/>
              <a:t> </a:t>
            </a:r>
            <a:r>
              <a:rPr lang="es-ES" sz="2400" dirty="0" err="1"/>
              <a:t>could</a:t>
            </a:r>
            <a:r>
              <a:rPr lang="es-ES" sz="2400" dirty="0"/>
              <a:t> be as </a:t>
            </a:r>
            <a:r>
              <a:rPr lang="es-ES" sz="2400" dirty="0" err="1"/>
              <a:t>follows</a:t>
            </a:r>
            <a:r>
              <a:rPr lang="es-ES" sz="2400" dirty="0"/>
              <a:t>:</a:t>
            </a:r>
          </a:p>
          <a:p>
            <a:pPr marL="457200" indent="-457200" algn="just" rtl="0">
              <a:buAutoNum type="arabicPeriod"/>
            </a:pPr>
            <a:r>
              <a:rPr lang="es-ES" sz="2400" dirty="0" err="1"/>
              <a:t>Why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are </a:t>
            </a:r>
            <a:r>
              <a:rPr lang="es-ES" sz="2400" dirty="0" err="1"/>
              <a:t>interested</a:t>
            </a:r>
            <a:r>
              <a:rPr lang="es-ES" sz="2400" dirty="0"/>
              <a:t> 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offer</a:t>
            </a:r>
            <a:r>
              <a:rPr lang="es-ES" sz="2400" dirty="0"/>
              <a:t> </a:t>
            </a:r>
            <a:r>
              <a:rPr lang="es-ES" sz="2400" dirty="0" err="1"/>
              <a:t>or</a:t>
            </a:r>
            <a:r>
              <a:rPr lang="es-ES" sz="2400" dirty="0"/>
              <a:t>/and </a:t>
            </a:r>
            <a:r>
              <a:rPr lang="es-ES" sz="2400" dirty="0" err="1"/>
              <a:t>how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</a:t>
            </a:r>
            <a:r>
              <a:rPr lang="es-ES" sz="2400" dirty="0" err="1"/>
              <a:t>found</a:t>
            </a:r>
            <a:r>
              <a:rPr lang="es-ES" sz="2400" dirty="0"/>
              <a:t> </a:t>
            </a:r>
            <a:r>
              <a:rPr lang="es-ES" sz="2400" dirty="0" err="1"/>
              <a:t>out</a:t>
            </a:r>
            <a:r>
              <a:rPr lang="es-ES" sz="2400" dirty="0"/>
              <a:t> </a:t>
            </a:r>
            <a:r>
              <a:rPr lang="es-ES" sz="2400" dirty="0" err="1"/>
              <a:t>about</a:t>
            </a:r>
            <a:r>
              <a:rPr lang="es-ES" sz="2400" dirty="0"/>
              <a:t> </a:t>
            </a:r>
            <a:r>
              <a:rPr lang="es-ES" sz="2400" dirty="0" err="1"/>
              <a:t>it</a:t>
            </a:r>
            <a:r>
              <a:rPr lang="es-ES" sz="2400" dirty="0"/>
              <a:t>.</a:t>
            </a:r>
          </a:p>
          <a:p>
            <a:pPr marL="457200" indent="-457200" algn="just" rtl="0">
              <a:buAutoNum type="arabicPeriod"/>
            </a:pP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job</a:t>
            </a:r>
            <a:r>
              <a:rPr lang="es-ES" sz="2400" dirty="0"/>
              <a:t> </a:t>
            </a:r>
            <a:r>
              <a:rPr lang="es-ES" sz="2400" dirty="0" err="1"/>
              <a:t>experience</a:t>
            </a:r>
            <a:r>
              <a:rPr lang="es-ES" sz="2400" dirty="0"/>
              <a:t> and </a:t>
            </a:r>
            <a:r>
              <a:rPr lang="es-ES" sz="2400" dirty="0" err="1"/>
              <a:t>other</a:t>
            </a:r>
            <a:r>
              <a:rPr lang="es-ES" sz="2400" dirty="0"/>
              <a:t> </a:t>
            </a:r>
            <a:r>
              <a:rPr lang="es-ES" sz="2400" dirty="0" err="1"/>
              <a:t>measurable</a:t>
            </a:r>
            <a:r>
              <a:rPr lang="es-ES" sz="2400" dirty="0"/>
              <a:t> </a:t>
            </a:r>
            <a:r>
              <a:rPr lang="es-ES" sz="2400" dirty="0" err="1"/>
              <a:t>qualifications</a:t>
            </a:r>
            <a:r>
              <a:rPr lang="es-ES" sz="2400" dirty="0"/>
              <a:t>. </a:t>
            </a:r>
            <a:r>
              <a:rPr lang="es-ES" sz="2400" dirty="0" err="1"/>
              <a:t>These</a:t>
            </a:r>
            <a:r>
              <a:rPr lang="es-ES" sz="2400" dirty="0"/>
              <a:t> are </a:t>
            </a:r>
            <a:r>
              <a:rPr lang="es-ES" sz="2400" dirty="0" err="1"/>
              <a:t>known</a:t>
            </a:r>
            <a:r>
              <a:rPr lang="es-ES" sz="2400" dirty="0"/>
              <a:t> as </a:t>
            </a:r>
            <a:r>
              <a:rPr lang="es-ES" sz="2400" i="1" dirty="0" err="1"/>
              <a:t>hard</a:t>
            </a:r>
            <a:r>
              <a:rPr lang="es-ES" sz="2400" i="1" dirty="0"/>
              <a:t> </a:t>
            </a:r>
            <a:r>
              <a:rPr lang="es-ES" sz="2400" i="1" dirty="0" err="1"/>
              <a:t>skills</a:t>
            </a:r>
            <a:r>
              <a:rPr lang="es-ES" sz="2400" dirty="0"/>
              <a:t>.</a:t>
            </a:r>
          </a:p>
          <a:p>
            <a:pPr marL="457200" indent="-457200" algn="just" rtl="0">
              <a:buAutoNum type="arabicPeriod"/>
            </a:pPr>
            <a:r>
              <a:rPr lang="es-ES" sz="2400" dirty="0" err="1"/>
              <a:t>How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can </a:t>
            </a:r>
            <a:r>
              <a:rPr lang="es-ES" sz="2400" dirty="0" err="1"/>
              <a:t>contribute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company</a:t>
            </a:r>
            <a:r>
              <a:rPr lang="es-ES" sz="2400" dirty="0"/>
              <a:t> (</a:t>
            </a:r>
            <a:r>
              <a:rPr lang="es-ES" sz="2400" dirty="0" err="1"/>
              <a:t>skills</a:t>
            </a:r>
            <a:r>
              <a:rPr lang="es-ES" sz="2400" dirty="0"/>
              <a:t> and </a:t>
            </a:r>
            <a:r>
              <a:rPr lang="es-ES" sz="2400" dirty="0" err="1"/>
              <a:t>abilities</a:t>
            </a:r>
            <a:r>
              <a:rPr lang="es-ES" sz="2400" dirty="0"/>
              <a:t>, </a:t>
            </a:r>
            <a:r>
              <a:rPr lang="es-ES" sz="2400" dirty="0" err="1"/>
              <a:t>such</a:t>
            </a:r>
            <a:r>
              <a:rPr lang="es-ES" sz="2400" dirty="0"/>
              <a:t> as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languages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</a:t>
            </a:r>
            <a:r>
              <a:rPr lang="es-ES" sz="2400" dirty="0" err="1"/>
              <a:t>speak</a:t>
            </a:r>
            <a:r>
              <a:rPr lang="es-ES" sz="2400" dirty="0"/>
              <a:t>, </a:t>
            </a:r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can </a:t>
            </a:r>
            <a:r>
              <a:rPr lang="es-ES" sz="2400" dirty="0" err="1"/>
              <a:t>adapt</a:t>
            </a:r>
            <a:r>
              <a:rPr lang="es-ES" sz="2400" dirty="0"/>
              <a:t> </a:t>
            </a:r>
            <a:r>
              <a:rPr lang="es-ES" sz="2400" dirty="0" err="1"/>
              <a:t>easily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team</a:t>
            </a:r>
            <a:r>
              <a:rPr lang="es-ES" sz="2400" dirty="0"/>
              <a:t> </a:t>
            </a:r>
            <a:r>
              <a:rPr lang="es-ES" sz="2400" dirty="0" err="1"/>
              <a:t>work</a:t>
            </a:r>
            <a:r>
              <a:rPr lang="es-ES" sz="2400" dirty="0"/>
              <a:t>, </a:t>
            </a:r>
            <a:r>
              <a:rPr lang="es-ES" sz="2400" dirty="0" err="1"/>
              <a:t>whether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</a:t>
            </a:r>
            <a:r>
              <a:rPr lang="es-ES" sz="2400" dirty="0" err="1"/>
              <a:t>like</a:t>
            </a:r>
            <a:r>
              <a:rPr lang="es-ES" sz="2400" dirty="0"/>
              <a:t> </a:t>
            </a:r>
            <a:r>
              <a:rPr lang="es-ES" sz="2400" dirty="0" err="1"/>
              <a:t>socializing</a:t>
            </a:r>
            <a:r>
              <a:rPr lang="es-ES" sz="2400" dirty="0"/>
              <a:t>, </a:t>
            </a:r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can be flexible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your</a:t>
            </a:r>
            <a:r>
              <a:rPr lang="es-ES" sz="2400" dirty="0"/>
              <a:t> </a:t>
            </a:r>
            <a:r>
              <a:rPr lang="es-ES" sz="2400" dirty="0" err="1"/>
              <a:t>working</a:t>
            </a:r>
            <a:r>
              <a:rPr lang="es-ES" sz="2400" dirty="0"/>
              <a:t> </a:t>
            </a:r>
            <a:r>
              <a:rPr lang="es-ES" sz="2400" dirty="0" err="1"/>
              <a:t>hours</a:t>
            </a:r>
            <a:r>
              <a:rPr lang="es-ES" sz="2400" dirty="0"/>
              <a:t>, etc.). </a:t>
            </a:r>
            <a:r>
              <a:rPr lang="es-ES" sz="2400" dirty="0" err="1"/>
              <a:t>These</a:t>
            </a:r>
            <a:r>
              <a:rPr lang="es-ES" sz="2400" dirty="0"/>
              <a:t> are </a:t>
            </a:r>
            <a:r>
              <a:rPr lang="es-ES" sz="2400" dirty="0" err="1"/>
              <a:t>known</a:t>
            </a:r>
            <a:r>
              <a:rPr lang="es-ES" sz="2400" dirty="0"/>
              <a:t> as </a:t>
            </a:r>
            <a:r>
              <a:rPr lang="es-ES" sz="2400" i="1" dirty="0" err="1"/>
              <a:t>soft</a:t>
            </a:r>
            <a:r>
              <a:rPr lang="es-ES" sz="2400" i="1" dirty="0"/>
              <a:t> </a:t>
            </a:r>
            <a:r>
              <a:rPr lang="es-ES" sz="2400" i="1" dirty="0" err="1"/>
              <a:t>skills</a:t>
            </a:r>
            <a:r>
              <a:rPr lang="es-ES" sz="2400" dirty="0"/>
              <a:t>.</a:t>
            </a:r>
          </a:p>
          <a:p>
            <a:pPr marL="0" indent="0" algn="just" rtl="0">
              <a:buNone/>
            </a:pPr>
            <a:r>
              <a:rPr lang="es-ES" sz="2400" u="sng" dirty="0" err="1"/>
              <a:t>Remember</a:t>
            </a:r>
            <a:r>
              <a:rPr lang="es-ES" sz="2400" u="sng" dirty="0"/>
              <a:t> </a:t>
            </a:r>
            <a:r>
              <a:rPr lang="es-ES" sz="2400" u="sng" dirty="0" err="1"/>
              <a:t>not</a:t>
            </a:r>
            <a:r>
              <a:rPr lang="es-ES" sz="2400" u="sng" dirty="0"/>
              <a:t> </a:t>
            </a:r>
            <a:r>
              <a:rPr lang="es-ES" sz="2400" u="sng" dirty="0" err="1"/>
              <a:t>to</a:t>
            </a:r>
            <a:r>
              <a:rPr lang="es-ES" sz="2400" u="sng" dirty="0"/>
              <a:t> use </a:t>
            </a:r>
            <a:r>
              <a:rPr lang="es-ES" sz="2400" u="sng" dirty="0" err="1"/>
              <a:t>contracted</a:t>
            </a:r>
            <a:r>
              <a:rPr lang="es-ES" sz="2400" u="sng" dirty="0"/>
              <a:t> </a:t>
            </a:r>
            <a:r>
              <a:rPr lang="es-ES" sz="2400" u="sng" dirty="0" err="1"/>
              <a:t>forms</a:t>
            </a:r>
            <a:r>
              <a:rPr lang="es-ES" sz="2400" u="sng" dirty="0"/>
              <a:t> in formal emails. Do </a:t>
            </a:r>
            <a:r>
              <a:rPr lang="es-ES" sz="2400" u="sng" dirty="0" err="1"/>
              <a:t>not</a:t>
            </a:r>
            <a:r>
              <a:rPr lang="es-ES" sz="2400" u="sng" dirty="0"/>
              <a:t> </a:t>
            </a:r>
            <a:r>
              <a:rPr lang="es-ES" sz="2400" u="sng" dirty="0" err="1"/>
              <a:t>write</a:t>
            </a:r>
            <a:r>
              <a:rPr lang="es-ES" sz="2400" u="sng" dirty="0"/>
              <a:t> </a:t>
            </a:r>
            <a:r>
              <a:rPr lang="es-ES" sz="2400" i="1" u="sng" dirty="0" err="1"/>
              <a:t>I’m</a:t>
            </a:r>
            <a:r>
              <a:rPr lang="es-ES" sz="2400" u="sng" dirty="0"/>
              <a:t>, </a:t>
            </a:r>
            <a:r>
              <a:rPr lang="es-ES" sz="2400" u="sng" dirty="0" err="1"/>
              <a:t>but</a:t>
            </a:r>
            <a:r>
              <a:rPr lang="es-ES" sz="2400" u="sng" dirty="0"/>
              <a:t> </a:t>
            </a:r>
            <a:r>
              <a:rPr lang="es-ES" sz="2400" i="1" u="sng" dirty="0"/>
              <a:t>I am</a:t>
            </a:r>
            <a:r>
              <a:rPr lang="es-ES" sz="2400" u="sng" dirty="0"/>
              <a:t>.</a:t>
            </a:r>
          </a:p>
          <a:p>
            <a:pPr marL="0" indent="0" rtl="0">
              <a:buNone/>
            </a:pPr>
            <a:endParaRPr lang="es-ES" sz="2400" b="1" dirty="0"/>
          </a:p>
          <a:p>
            <a:pPr marL="0" indent="0" rtl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237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STEP 4: CLOSING PARAGRAPH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s-ES" sz="2400" dirty="0"/>
              <a:t>In </a:t>
            </a:r>
            <a:r>
              <a:rPr lang="es-ES" sz="2400" dirty="0" err="1"/>
              <a:t>this</a:t>
            </a:r>
            <a:r>
              <a:rPr lang="es-ES" sz="2400" dirty="0"/>
              <a:t> </a:t>
            </a:r>
            <a:r>
              <a:rPr lang="es-ES" sz="2400" dirty="0" err="1"/>
              <a:t>paragraph</a:t>
            </a:r>
            <a:r>
              <a:rPr lang="es-ES" sz="2400" dirty="0"/>
              <a:t> </a:t>
            </a:r>
            <a:r>
              <a:rPr lang="es-ES" sz="2400" dirty="0" err="1"/>
              <a:t>we</a:t>
            </a:r>
            <a:r>
              <a:rPr lang="es-ES" sz="2400" dirty="0"/>
              <a:t> </a:t>
            </a:r>
            <a:r>
              <a:rPr lang="es-ES" sz="2400" dirty="0" err="1"/>
              <a:t>let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reader</a:t>
            </a:r>
            <a:r>
              <a:rPr lang="es-ES" sz="2400" dirty="0"/>
              <a:t> </a:t>
            </a:r>
            <a:r>
              <a:rPr lang="es-ES" sz="2400" dirty="0" err="1"/>
              <a:t>know</a:t>
            </a:r>
            <a:r>
              <a:rPr lang="es-ES" sz="2400" dirty="0"/>
              <a:t> </a:t>
            </a:r>
            <a:r>
              <a:rPr lang="es-ES" sz="2400" dirty="0" err="1"/>
              <a:t>about</a:t>
            </a:r>
            <a:r>
              <a:rPr lang="es-ES" sz="2400" dirty="0"/>
              <a:t> </a:t>
            </a:r>
            <a:r>
              <a:rPr lang="es-ES" sz="2400" dirty="0" err="1"/>
              <a:t>our</a:t>
            </a:r>
            <a:r>
              <a:rPr lang="es-ES" sz="2400" dirty="0"/>
              <a:t> </a:t>
            </a:r>
            <a:r>
              <a:rPr lang="es-ES" sz="2400" dirty="0" err="1"/>
              <a:t>availability</a:t>
            </a:r>
            <a:r>
              <a:rPr lang="es-ES" sz="2400" dirty="0"/>
              <a:t>, </a:t>
            </a:r>
            <a:r>
              <a:rPr lang="es-ES" sz="2400" dirty="0" err="1"/>
              <a:t>whether</a:t>
            </a:r>
            <a:r>
              <a:rPr lang="es-ES" sz="2400" dirty="0"/>
              <a:t> </a:t>
            </a:r>
            <a:r>
              <a:rPr lang="es-ES" sz="2400" dirty="0" err="1"/>
              <a:t>we</a:t>
            </a:r>
            <a:r>
              <a:rPr lang="es-ES" sz="2400" dirty="0"/>
              <a:t> are </a:t>
            </a:r>
            <a:r>
              <a:rPr lang="es-ES" sz="2400" dirty="0" err="1"/>
              <a:t>interested</a:t>
            </a:r>
            <a:r>
              <a:rPr lang="es-ES" sz="2400" dirty="0"/>
              <a:t> in </a:t>
            </a:r>
            <a:r>
              <a:rPr lang="es-ES" sz="2400" dirty="0" err="1"/>
              <a:t>receiving</a:t>
            </a:r>
            <a:r>
              <a:rPr lang="es-ES" sz="2400" dirty="0"/>
              <a:t> a </a:t>
            </a:r>
            <a:r>
              <a:rPr lang="es-ES" sz="2400" dirty="0" err="1"/>
              <a:t>reply</a:t>
            </a:r>
            <a:r>
              <a:rPr lang="es-ES" sz="2400" dirty="0"/>
              <a:t> and/</a:t>
            </a:r>
            <a:r>
              <a:rPr lang="es-ES" sz="2400" dirty="0" err="1"/>
              <a:t>or</a:t>
            </a:r>
            <a:r>
              <a:rPr lang="es-ES" sz="2400" dirty="0"/>
              <a:t> </a:t>
            </a:r>
            <a:r>
              <a:rPr lang="es-ES" sz="2400" dirty="0" err="1"/>
              <a:t>how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be </a:t>
            </a:r>
            <a:r>
              <a:rPr lang="es-ES" sz="2400" dirty="0" err="1"/>
              <a:t>contacted</a:t>
            </a:r>
            <a:r>
              <a:rPr lang="es-ES" sz="2400" dirty="0"/>
              <a:t>:</a:t>
            </a:r>
          </a:p>
          <a:p>
            <a:pPr marL="0" indent="0" rtl="0">
              <a:buNone/>
            </a:pPr>
            <a:r>
              <a:rPr lang="es-ES" sz="2400" dirty="0"/>
              <a:t>- </a:t>
            </a:r>
            <a:r>
              <a:rPr lang="es-ES" sz="2400" dirty="0" err="1"/>
              <a:t>Thank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in </a:t>
            </a:r>
            <a:r>
              <a:rPr lang="es-ES" sz="2400" dirty="0" err="1"/>
              <a:t>advance</a:t>
            </a:r>
            <a:r>
              <a:rPr lang="es-ES" sz="2400" dirty="0"/>
              <a:t>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considering</a:t>
            </a:r>
            <a:r>
              <a:rPr lang="es-ES" sz="2400" dirty="0"/>
              <a:t> </a:t>
            </a:r>
            <a:r>
              <a:rPr lang="es-ES" sz="2400" dirty="0" err="1"/>
              <a:t>my</a:t>
            </a:r>
            <a:r>
              <a:rPr lang="es-ES" sz="2400" dirty="0"/>
              <a:t> </a:t>
            </a:r>
            <a:r>
              <a:rPr lang="es-ES" sz="2400" dirty="0" err="1"/>
              <a:t>application</a:t>
            </a:r>
            <a:r>
              <a:rPr lang="es-ES" sz="2400" dirty="0"/>
              <a:t>.</a:t>
            </a:r>
            <a:br>
              <a:rPr lang="es-ES" sz="2400" dirty="0"/>
            </a:br>
            <a:r>
              <a:rPr lang="es-ES" sz="2400" dirty="0"/>
              <a:t>- I am </a:t>
            </a:r>
            <a:r>
              <a:rPr lang="es-ES" sz="2400" dirty="0" err="1"/>
              <a:t>available</a:t>
            </a:r>
            <a:r>
              <a:rPr lang="es-ES" sz="2400" dirty="0"/>
              <a:t>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an</a:t>
            </a:r>
            <a:r>
              <a:rPr lang="es-ES" sz="2400" dirty="0"/>
              <a:t> interview </a:t>
            </a:r>
            <a:r>
              <a:rPr lang="es-ES" sz="2400" dirty="0" err="1"/>
              <a:t>on</a:t>
            </a:r>
            <a:r>
              <a:rPr lang="es-ES" sz="2400" dirty="0"/>
              <a:t> (</a:t>
            </a:r>
            <a:r>
              <a:rPr lang="es-ES" sz="2400" dirty="0" err="1"/>
              <a:t>days</a:t>
            </a:r>
            <a:r>
              <a:rPr lang="es-ES" sz="2400" dirty="0"/>
              <a:t>) </a:t>
            </a:r>
            <a:r>
              <a:rPr lang="es-ES" sz="2400" dirty="0" err="1"/>
              <a:t>from</a:t>
            </a:r>
            <a:r>
              <a:rPr lang="es-ES" sz="2400" dirty="0"/>
              <a:t> (time) </a:t>
            </a:r>
            <a:r>
              <a:rPr lang="es-ES" sz="2400" dirty="0" err="1"/>
              <a:t>to</a:t>
            </a:r>
            <a:r>
              <a:rPr lang="es-ES" sz="2400" dirty="0"/>
              <a:t> (time)…</a:t>
            </a:r>
            <a:br>
              <a:rPr lang="es-ES" sz="2400" dirty="0"/>
            </a:br>
            <a:r>
              <a:rPr lang="es-ES" sz="2400" dirty="0"/>
              <a:t>- I can be </a:t>
            </a:r>
            <a:r>
              <a:rPr lang="es-ES" sz="2400" dirty="0" err="1"/>
              <a:t>contacted</a:t>
            </a:r>
            <a:r>
              <a:rPr lang="es-ES" sz="2400" dirty="0"/>
              <a:t> </a:t>
            </a:r>
            <a:r>
              <a:rPr lang="es-ES" sz="2400" dirty="0" err="1"/>
              <a:t>on</a:t>
            </a:r>
            <a:r>
              <a:rPr lang="es-ES" sz="2400" dirty="0"/>
              <a:t> [</a:t>
            </a:r>
            <a:r>
              <a:rPr lang="es-ES" sz="2400" dirty="0" err="1"/>
              <a:t>number</a:t>
            </a:r>
            <a:r>
              <a:rPr lang="es-ES" sz="2400" dirty="0"/>
              <a:t>]…</a:t>
            </a:r>
            <a:br>
              <a:rPr lang="es-ES" sz="2400" dirty="0"/>
            </a:br>
            <a:r>
              <a:rPr lang="es-ES" sz="2400" dirty="0"/>
              <a:t>- I look forward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hearing</a:t>
            </a:r>
            <a:r>
              <a:rPr lang="es-ES" sz="2400" dirty="0"/>
              <a:t> </a:t>
            </a:r>
            <a:r>
              <a:rPr lang="es-ES" sz="2400" dirty="0" err="1"/>
              <a:t>from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</a:t>
            </a:r>
            <a:r>
              <a:rPr lang="es-ES" sz="2400" dirty="0" err="1"/>
              <a:t>soon</a:t>
            </a:r>
            <a:r>
              <a:rPr lang="es-ES" sz="2400" dirty="0"/>
              <a:t>/in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near</a:t>
            </a:r>
            <a:r>
              <a:rPr lang="es-ES" sz="2400" dirty="0"/>
              <a:t> future.</a:t>
            </a:r>
          </a:p>
          <a:p>
            <a:pPr rtl="0">
              <a:buFontTx/>
              <a:buChar char="-"/>
            </a:pPr>
            <a:endParaRPr lang="es-ES" sz="2400" dirty="0"/>
          </a:p>
          <a:p>
            <a:pPr marL="0" indent="0" rtl="0">
              <a:buNone/>
            </a:pPr>
            <a:r>
              <a:rPr lang="es-ES" sz="2400" dirty="0" err="1"/>
              <a:t>You</a:t>
            </a:r>
            <a:r>
              <a:rPr lang="es-ES" sz="2400" dirty="0"/>
              <a:t> can combine </a:t>
            </a:r>
            <a:r>
              <a:rPr lang="es-ES" sz="2400" dirty="0" err="1"/>
              <a:t>two</a:t>
            </a:r>
            <a:r>
              <a:rPr lang="es-ES" sz="2400" dirty="0"/>
              <a:t> </a:t>
            </a:r>
            <a:r>
              <a:rPr lang="es-ES" sz="2400" dirty="0" err="1"/>
              <a:t>or</a:t>
            </a:r>
            <a:r>
              <a:rPr lang="es-ES" sz="2400" dirty="0"/>
              <a:t> more </a:t>
            </a:r>
            <a:r>
              <a:rPr lang="es-ES" sz="2400" dirty="0" err="1"/>
              <a:t>of</a:t>
            </a:r>
            <a:r>
              <a:rPr lang="es-ES" sz="2400" dirty="0"/>
              <a:t> </a:t>
            </a:r>
            <a:r>
              <a:rPr lang="es-ES" sz="2400" dirty="0" err="1"/>
              <a:t>these</a:t>
            </a:r>
            <a:r>
              <a:rPr lang="es-ES" sz="2400" dirty="0"/>
              <a:t> formulas in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closing</a:t>
            </a:r>
            <a:r>
              <a:rPr lang="es-ES" sz="2400" dirty="0"/>
              <a:t> </a:t>
            </a:r>
            <a:r>
              <a:rPr lang="es-ES" sz="2400" dirty="0" err="1"/>
              <a:t>paragraph</a:t>
            </a:r>
            <a:r>
              <a:rPr lang="es-ES" sz="2400" dirty="0"/>
              <a:t>.</a:t>
            </a:r>
          </a:p>
          <a:p>
            <a:pPr marL="0" indent="0" rtl="0">
              <a:buNone/>
            </a:pPr>
            <a:endParaRPr lang="es-ES" dirty="0"/>
          </a:p>
          <a:p>
            <a:pPr marL="0" indent="0" rtl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7309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STEP 5: CLOSING FORMULA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r>
              <a:rPr lang="es-ES" sz="2400" dirty="0" err="1"/>
              <a:t>Yours</a:t>
            </a:r>
            <a:r>
              <a:rPr lang="es-ES" sz="2400" dirty="0"/>
              <a:t> </a:t>
            </a:r>
            <a:r>
              <a:rPr lang="es-ES" sz="2400" dirty="0" err="1"/>
              <a:t>sincerely</a:t>
            </a:r>
            <a:r>
              <a:rPr lang="es-ES" sz="2400" dirty="0"/>
              <a:t> (</a:t>
            </a:r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</a:t>
            </a:r>
            <a:r>
              <a:rPr lang="es-ES" sz="2400" dirty="0" err="1"/>
              <a:t>know</a:t>
            </a:r>
            <a:r>
              <a:rPr lang="es-ES" sz="2400" dirty="0"/>
              <a:t> </a:t>
            </a:r>
            <a:r>
              <a:rPr lang="es-ES" sz="2400" dirty="0" err="1"/>
              <a:t>who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are </a:t>
            </a:r>
            <a:r>
              <a:rPr lang="es-ES" sz="2400" dirty="0" err="1"/>
              <a:t>talking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)</a:t>
            </a:r>
          </a:p>
          <a:p>
            <a:pPr rtl="0"/>
            <a:endParaRPr lang="es-ES" sz="2400" dirty="0"/>
          </a:p>
          <a:p>
            <a:pPr rtl="0"/>
            <a:r>
              <a:rPr lang="es-ES" sz="2400" dirty="0" err="1"/>
              <a:t>Yours</a:t>
            </a:r>
            <a:r>
              <a:rPr lang="es-ES" sz="2400" dirty="0"/>
              <a:t> </a:t>
            </a:r>
            <a:r>
              <a:rPr lang="es-ES" sz="2400" dirty="0" err="1"/>
              <a:t>faithfully</a:t>
            </a:r>
            <a:r>
              <a:rPr lang="es-ES" sz="2400" dirty="0"/>
              <a:t> (</a:t>
            </a:r>
            <a:r>
              <a:rPr lang="es-ES" sz="2400" dirty="0" err="1"/>
              <a:t>if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do </a:t>
            </a:r>
            <a:r>
              <a:rPr lang="es-ES" sz="2400" dirty="0" err="1"/>
              <a:t>not</a:t>
            </a:r>
            <a:r>
              <a:rPr lang="es-ES" sz="2400" dirty="0"/>
              <a:t> </a:t>
            </a:r>
            <a:r>
              <a:rPr lang="es-ES" sz="2400" dirty="0" err="1"/>
              <a:t>know</a:t>
            </a:r>
            <a:r>
              <a:rPr lang="es-ES" sz="2400" dirty="0"/>
              <a:t> </a:t>
            </a:r>
            <a:r>
              <a:rPr lang="es-ES" sz="2400" dirty="0" err="1"/>
              <a:t>who</a:t>
            </a:r>
            <a:r>
              <a:rPr lang="es-ES" sz="2400" dirty="0"/>
              <a:t> </a:t>
            </a:r>
            <a:r>
              <a:rPr lang="es-ES" sz="2400" dirty="0" err="1"/>
              <a:t>you</a:t>
            </a:r>
            <a:r>
              <a:rPr lang="es-ES" sz="2400" dirty="0"/>
              <a:t> are </a:t>
            </a:r>
            <a:r>
              <a:rPr lang="es-ES" sz="2400" dirty="0" err="1"/>
              <a:t>talking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)</a:t>
            </a:r>
          </a:p>
          <a:p>
            <a:pPr rtl="0"/>
            <a:endParaRPr lang="es-ES" sz="2400" b="1" dirty="0"/>
          </a:p>
          <a:p>
            <a:pPr rtl="0"/>
            <a:r>
              <a:rPr lang="es-ES" sz="2400" dirty="0" err="1"/>
              <a:t>Kind</a:t>
            </a:r>
            <a:r>
              <a:rPr lang="es-ES" sz="2400" dirty="0"/>
              <a:t> </a:t>
            </a:r>
            <a:r>
              <a:rPr lang="es-ES" sz="2400" dirty="0" err="1"/>
              <a:t>regards</a:t>
            </a:r>
            <a:r>
              <a:rPr lang="es-ES" sz="2400" dirty="0"/>
              <a:t> (</a:t>
            </a:r>
            <a:r>
              <a:rPr lang="es-ES" sz="2400" dirty="0" err="1"/>
              <a:t>this</a:t>
            </a:r>
            <a:r>
              <a:rPr lang="es-ES" sz="2400" dirty="0"/>
              <a:t> </a:t>
            </a:r>
            <a:r>
              <a:rPr lang="es-ES" sz="2400" dirty="0" err="1"/>
              <a:t>works</a:t>
            </a:r>
            <a:r>
              <a:rPr lang="es-ES" sz="2400" dirty="0"/>
              <a:t>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everyone</a:t>
            </a:r>
            <a:r>
              <a:rPr lang="es-ES" sz="2400" dirty="0"/>
              <a:t>)</a:t>
            </a:r>
          </a:p>
          <a:p>
            <a:pPr rtl="0"/>
            <a:endParaRPr lang="es-ES" sz="2400" dirty="0"/>
          </a:p>
          <a:p>
            <a:pPr marL="0" indent="0" rtl="0">
              <a:buNone/>
            </a:pPr>
            <a:r>
              <a:rPr lang="es-ES" sz="2400" dirty="0" err="1"/>
              <a:t>Remember</a:t>
            </a:r>
            <a:r>
              <a:rPr lang="es-ES" sz="2400" dirty="0"/>
              <a:t> </a:t>
            </a:r>
            <a:r>
              <a:rPr lang="es-ES" sz="2400" dirty="0" err="1"/>
              <a:t>to</a:t>
            </a:r>
            <a:r>
              <a:rPr lang="es-ES" sz="2400" dirty="0"/>
              <a:t> </a:t>
            </a:r>
            <a:r>
              <a:rPr lang="es-ES" sz="2400" dirty="0" err="1"/>
              <a:t>write</a:t>
            </a:r>
            <a:r>
              <a:rPr lang="es-ES" sz="2400" dirty="0"/>
              <a:t> a </a:t>
            </a:r>
            <a:r>
              <a:rPr lang="es-ES" sz="2400" dirty="0" err="1"/>
              <a:t>comma</a:t>
            </a:r>
            <a:r>
              <a:rPr lang="es-ES" sz="2400" dirty="0"/>
              <a:t> after </a:t>
            </a:r>
            <a:r>
              <a:rPr lang="es-ES" sz="2400" dirty="0" err="1"/>
              <a:t>this</a:t>
            </a:r>
            <a:r>
              <a:rPr lang="es-ES" sz="2400" dirty="0"/>
              <a:t> </a:t>
            </a:r>
            <a:r>
              <a:rPr lang="es-ES" sz="2400" dirty="0" err="1"/>
              <a:t>closing</a:t>
            </a:r>
            <a:r>
              <a:rPr lang="es-ES" sz="2400" dirty="0"/>
              <a:t> formula and </a:t>
            </a:r>
            <a:r>
              <a:rPr lang="es-ES" sz="2400" dirty="0" err="1"/>
              <a:t>finish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email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u="sng" dirty="0" err="1"/>
              <a:t>your</a:t>
            </a:r>
            <a:r>
              <a:rPr lang="es-ES" sz="2400" u="sng" dirty="0"/>
              <a:t> </a:t>
            </a:r>
            <a:r>
              <a:rPr lang="es-ES" sz="2400" u="sng" dirty="0" err="1"/>
              <a:t>name</a:t>
            </a:r>
            <a:r>
              <a:rPr lang="es-ES" sz="2400" u="sng" dirty="0"/>
              <a:t> </a:t>
            </a:r>
            <a:r>
              <a:rPr lang="es-ES" sz="2400" u="sng" dirty="0" err="1"/>
              <a:t>on</a:t>
            </a:r>
            <a:r>
              <a:rPr lang="es-ES" sz="2400" u="sng" dirty="0"/>
              <a:t> </a:t>
            </a:r>
            <a:r>
              <a:rPr lang="es-ES" sz="2400" u="sng" dirty="0" err="1"/>
              <a:t>the</a:t>
            </a:r>
            <a:r>
              <a:rPr lang="es-ES" sz="2400" u="sng" dirty="0"/>
              <a:t> </a:t>
            </a:r>
            <a:r>
              <a:rPr lang="es-ES" sz="2400" u="sng" dirty="0" err="1"/>
              <a:t>next</a:t>
            </a:r>
            <a:r>
              <a:rPr lang="es-ES" sz="2400" u="sng" dirty="0"/>
              <a:t> line.</a:t>
            </a:r>
          </a:p>
          <a:p>
            <a:pPr marL="0" indent="0" rtl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8928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GOOD LUCK!</a:t>
            </a:r>
          </a:p>
        </p:txBody>
      </p:sp>
      <p:sp>
        <p:nvSpPr>
          <p:cNvPr id="14" name="Marcador de posición de contenido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rtl="0"/>
            <a:endParaRPr lang="es-ES" dirty="0"/>
          </a:p>
          <a:p>
            <a:pPr marL="0" indent="0" rtl="0">
              <a:buNone/>
            </a:pPr>
            <a:endParaRPr lang="es-ES" i="1" dirty="0">
              <a:sym typeface="Wingdings" panose="05000000000000000000" pitchFamily="2" charset="2"/>
            </a:endParaRPr>
          </a:p>
          <a:p>
            <a:pPr marL="0" indent="0" rtl="0">
              <a:buNone/>
            </a:pPr>
            <a:endParaRPr lang="es-ES" i="1" dirty="0"/>
          </a:p>
          <a:p>
            <a:pPr marL="0" indent="0" rtl="0">
              <a:buNone/>
            </a:pPr>
            <a:endParaRPr lang="es-ES" dirty="0"/>
          </a:p>
        </p:txBody>
      </p:sp>
      <p:pic>
        <p:nvPicPr>
          <p:cNvPr id="1026" name="Picture 2" descr="Resultado de imagen de ensayo argumentativo">
            <a:extLst>
              <a:ext uri="{FF2B5EF4-FFF2-40B4-BE49-F238E27FC236}">
                <a16:creationId xmlns:a16="http://schemas.microsoft.com/office/drawing/2014/main" id="{E53B038C-5EF2-4C4D-A052-37726FC09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341" y="2219325"/>
            <a:ext cx="678180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60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Literatura académica 16 × 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74_TF03431380_TF03431380.potx" id="{9C759DF4-5D22-4947-AC84-0622EEA47A41}" vid="{3C637098-65C7-40E1-B206-DD97FD8DB6F6}"/>
    </a:ext>
  </a:extLst>
</a:theme>
</file>

<file path=ppt/theme/theme2.xml><?xml version="1.0" encoding="utf-8"?>
<a:theme xmlns:a="http://schemas.openxmlformats.org/drawingml/2006/main" name="Tema de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CDDBB83-77C1-4099-A0AA-289882E745E2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873beb7-5857-4685-be1f-d57550cc96cc"/>
  </ds:schemaRefs>
</ds:datastoreItem>
</file>

<file path=customXml/itemProps3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tf03431380</Template>
  <TotalTime>0</TotalTime>
  <Words>446</Words>
  <Application>Microsoft Office PowerPoint</Application>
  <PresentationFormat>Panorámica</PresentationFormat>
  <Paragraphs>46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Euphemia</vt:lpstr>
      <vt:lpstr>Plantagenet Cherokee</vt:lpstr>
      <vt:lpstr>Wingdings</vt:lpstr>
      <vt:lpstr>Literatura académica 16 × 9</vt:lpstr>
      <vt:lpstr>WRITING A COVER LETTER</vt:lpstr>
      <vt:lpstr>STEP 1: STARTING THE EMAIL/LETTER</vt:lpstr>
      <vt:lpstr>STEP 2: EXPLAINING WHY WE WRITE</vt:lpstr>
      <vt:lpstr>STEP 3: TOPIC PARAGRAPHS (2 OR 3)</vt:lpstr>
      <vt:lpstr>STEP 4: CLOSING PARAGRAPH</vt:lpstr>
      <vt:lpstr>STEP 5: CLOSING FORMULA</vt:lpstr>
      <vt:lpstr>GOOD LUCK!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2018-09-21T15:28:41Z</dcterms:created>
  <dcterms:modified xsi:type="dcterms:W3CDTF">2023-09-24T14:18:22Z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